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6" r:id="rId2"/>
    <p:sldId id="256" r:id="rId3"/>
    <p:sldId id="257" r:id="rId4"/>
    <p:sldId id="258" r:id="rId5"/>
    <p:sldId id="259" r:id="rId6"/>
    <p:sldId id="268" r:id="rId7"/>
    <p:sldId id="269" r:id="rId8"/>
    <p:sldId id="270" r:id="rId9"/>
    <p:sldId id="267" r:id="rId10"/>
    <p:sldId id="261" r:id="rId11"/>
    <p:sldId id="260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08CC9-7C03-4E3B-BBB9-88F0D0C8D92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52D74-24D7-4008-B127-D0CA07BA6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52D74-24D7-4008-B127-D0CA07BA63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8156448" cy="777240"/>
          </a:xfrm>
        </p:spPr>
        <p:txBody>
          <a:bodyPr/>
          <a:lstStyle/>
          <a:p>
            <a:pPr algn="ctr"/>
            <a:r>
              <a:rPr lang="en-US" sz="4000" b="1" dirty="0" err="1" smtClean="0">
                <a:ln w="50800"/>
                <a:solidFill>
                  <a:srgbClr val="FF0000"/>
                </a:solidFill>
              </a:rPr>
              <a:t>বিসমিল্লাহির</a:t>
            </a:r>
            <a:r>
              <a:rPr lang="en-US" sz="40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50800"/>
                <a:solidFill>
                  <a:srgbClr val="FF0000"/>
                </a:solidFill>
              </a:rPr>
              <a:t>রহমানির</a:t>
            </a:r>
            <a:r>
              <a:rPr lang="en-US" sz="40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50800"/>
                <a:solidFill>
                  <a:srgbClr val="FF0000"/>
                </a:solidFill>
              </a:rPr>
              <a:t>রহিম</a:t>
            </a:r>
            <a:r>
              <a:rPr lang="en-US" sz="4000" b="1" dirty="0" smtClean="0">
                <a:ln w="50800"/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  <a:latin typeface="ArhialkhanMJ" pitchFamily="2" charset="0"/>
              <a:cs typeface="ArhialkhanMJ" pitchFamily="2" charset="0"/>
            </a:endParaRPr>
          </a:p>
        </p:txBody>
      </p:sp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31515"/>
            <a:ext cx="6400800" cy="4997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76400" y="2362200"/>
            <a:ext cx="5867400" cy="198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</a:rPr>
              <a:t>দলগত কাজ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6902" y="3200400"/>
            <a:ext cx="8208498" cy="858128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ঈমান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আভিধানিক</a:t>
            </a:r>
            <a:r>
              <a:rPr lang="en-US" sz="3200" dirty="0" smtClean="0"/>
              <a:t> ও </a:t>
            </a:r>
            <a:r>
              <a:rPr lang="en-US" sz="3200" dirty="0" err="1" smtClean="0"/>
              <a:t>পারিভাষিক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0" y="0"/>
            <a:ext cx="81534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বাড়ীর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কাজ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85800" y="1752600"/>
            <a:ext cx="8001000" cy="441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রহিম</a:t>
            </a:r>
            <a:r>
              <a:rPr lang="en-US" sz="2400" dirty="0" smtClean="0">
                <a:solidFill>
                  <a:schemeClr val="bg1"/>
                </a:solidFill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</a:rPr>
              <a:t>রহমান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দুই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ভাই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রহিম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রহমান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বলল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তুমি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ঈমানদার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নও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</a:p>
          <a:p>
            <a:pPr lvl="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রহমান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বলল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কেন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রহিম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বলল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তুমি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নামাজ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পড়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রহমান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বলল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নামাজ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পড়লে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রহিম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বলল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কিয়ামতের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দিন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নামাজের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হিসাব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প্রথম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নেওয়া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</a:p>
          <a:p>
            <a:pPr lvl="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 </a:t>
            </a:r>
            <a:r>
              <a:rPr lang="en-US" sz="2400" dirty="0" err="1" smtClean="0">
                <a:solidFill>
                  <a:schemeClr val="bg1"/>
                </a:solidFill>
              </a:rPr>
              <a:t>আকাঈদ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</a:rPr>
              <a:t> ?</a:t>
            </a:r>
          </a:p>
          <a:p>
            <a:pPr lvl="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খ . </a:t>
            </a:r>
            <a:r>
              <a:rPr lang="en-US" sz="2400" dirty="0" err="1" smtClean="0">
                <a:solidFill>
                  <a:schemeClr val="bg1"/>
                </a:solidFill>
              </a:rPr>
              <a:t>আকাঈদ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সম্পকে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হাদিস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</a:rPr>
              <a:t> ?</a:t>
            </a:r>
          </a:p>
          <a:p>
            <a:pPr lvl="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গ . </a:t>
            </a:r>
            <a:r>
              <a:rPr lang="en-US" sz="2400" dirty="0" err="1" smtClean="0">
                <a:solidFill>
                  <a:schemeClr val="bg1"/>
                </a:solidFill>
              </a:rPr>
              <a:t>রহিমের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বক্তব্য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অনুসারে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ব্যখ্যা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</a:p>
          <a:p>
            <a:pPr lvl="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ঘ . </a:t>
            </a:r>
            <a:r>
              <a:rPr lang="en-US" sz="2400" dirty="0" err="1" smtClean="0">
                <a:solidFill>
                  <a:schemeClr val="bg1"/>
                </a:solidFill>
              </a:rPr>
              <a:t>রহিমের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উক্তিটি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কোর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আনের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আলোকে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বিশ্লেষণ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600200"/>
            <a:ext cx="3429000" cy="1600200"/>
          </a:xfrm>
        </p:spPr>
        <p:txBody>
          <a:bodyPr/>
          <a:lstStyle/>
          <a:p>
            <a:pPr algn="ctr"/>
            <a:r>
              <a:rPr lang="en-US" dirty="0" smtClean="0"/>
              <a:t>Thank you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 descr="Deser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332" b="1233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10200" y="3429000"/>
            <a:ext cx="3429000" cy="1135966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/>
              <a:t>ধন্যবাদ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1143000"/>
            <a:ext cx="7620000" cy="990600"/>
          </a:xfrm>
        </p:spPr>
        <p:txBody>
          <a:bodyPr>
            <a:noAutofit/>
          </a:bodyPr>
          <a:lstStyle/>
          <a:p>
            <a:pPr algn="ctr"/>
            <a:r>
              <a:rPr lang="en-US" sz="8000" smtClean="0"/>
              <a:t>স্বাগতম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Welcome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55626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1082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পরিচিতি</a:t>
            </a:r>
            <a:endParaRPr lang="en-US" sz="6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905000"/>
          <a:ext cx="7772400" cy="4358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772400"/>
              </a:tblGrid>
              <a:tr h="4053840"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err="1" smtClean="0"/>
                        <a:t>মুহাম্মদ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আব্দুস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সবুর</a:t>
                      </a:r>
                      <a:r>
                        <a:rPr lang="en-US" sz="4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4000" baseline="0" dirty="0" err="1" smtClean="0"/>
                        <a:t>সহকারি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শিক্ষক</a:t>
                      </a:r>
                      <a:endParaRPr lang="en-US" sz="4000" baseline="0" dirty="0" smtClean="0"/>
                    </a:p>
                    <a:p>
                      <a:pPr algn="ctr"/>
                      <a:r>
                        <a:rPr lang="en-US" sz="4000" baseline="0" dirty="0" err="1" smtClean="0"/>
                        <a:t>আইডি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নং</a:t>
                      </a:r>
                      <a:r>
                        <a:rPr lang="en-US" sz="4000" baseline="0" dirty="0" smtClean="0"/>
                        <a:t>: এ - ২৬</a:t>
                      </a:r>
                    </a:p>
                    <a:p>
                      <a:pPr algn="ctr"/>
                      <a:r>
                        <a:rPr lang="en-US" sz="4000" baseline="0" dirty="0" err="1" smtClean="0"/>
                        <a:t>কোশাগোপালপুর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দাখিল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মাদ্রাসা</a:t>
                      </a:r>
                      <a:r>
                        <a:rPr lang="en-US" sz="4000" baseline="0" dirty="0" smtClean="0"/>
                        <a:t>, </a:t>
                      </a:r>
                      <a:r>
                        <a:rPr lang="en-US" sz="4000" baseline="0" dirty="0" err="1" smtClean="0"/>
                        <a:t>কানাইপুর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ফরিদপূর</a:t>
                      </a:r>
                      <a:endParaRPr lang="en-US" sz="4000" baseline="0" dirty="0" smtClean="0"/>
                    </a:p>
                    <a:p>
                      <a:endParaRPr lang="en-US" sz="40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8153400" cy="32765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0" dirty="0" err="1" smtClean="0">
                <a:latin typeface="+mj-lt"/>
                <a:cs typeface="Shonar Bangla" pitchFamily="34" charset="0"/>
              </a:rPr>
              <a:t>শ্রেনি</a:t>
            </a:r>
            <a:r>
              <a:rPr lang="en-US" sz="5400" b="0" dirty="0" smtClean="0">
                <a:latin typeface="+mj-lt"/>
                <a:cs typeface="Shonar Bangla" pitchFamily="34" charset="0"/>
              </a:rPr>
              <a:t> : </a:t>
            </a:r>
            <a:r>
              <a:rPr lang="en-US" sz="5400" b="0" dirty="0" err="1" smtClean="0">
                <a:latin typeface="+mj-lt"/>
                <a:cs typeface="Shonar Bangla" pitchFamily="34" charset="0"/>
              </a:rPr>
              <a:t>নবম</a:t>
            </a:r>
            <a:r>
              <a:rPr lang="en-US" sz="5400" b="0" dirty="0" smtClean="0">
                <a:latin typeface="+mj-lt"/>
                <a:cs typeface="Shonar Bangla" pitchFamily="34" charset="0"/>
              </a:rPr>
              <a:t>/</a:t>
            </a:r>
            <a:r>
              <a:rPr lang="en-US" sz="5400" b="0" dirty="0" err="1" smtClean="0">
                <a:latin typeface="+mj-lt"/>
                <a:cs typeface="Shonar Bangla" pitchFamily="34" charset="0"/>
              </a:rPr>
              <a:t>দশম</a:t>
            </a:r>
            <a:r>
              <a:rPr lang="en-US" sz="5400" b="0" dirty="0" smtClean="0">
                <a:latin typeface="+mj-lt"/>
                <a:cs typeface="Shonar Bangla" pitchFamily="34" charset="0"/>
              </a:rPr>
              <a:t/>
            </a:r>
            <a:br>
              <a:rPr lang="en-US" sz="5400" b="0" dirty="0" smtClean="0">
                <a:latin typeface="+mj-lt"/>
                <a:cs typeface="Shonar Bangla" pitchFamily="34" charset="0"/>
              </a:rPr>
            </a:br>
            <a:r>
              <a:rPr lang="en-US" sz="5400" b="0" dirty="0" err="1" smtClean="0">
                <a:latin typeface="+mj-lt"/>
                <a:cs typeface="Shonar Bangla" pitchFamily="34" charset="0"/>
              </a:rPr>
              <a:t>অধ্যায়</a:t>
            </a:r>
            <a:r>
              <a:rPr lang="en-US" sz="5400" b="0" dirty="0" smtClean="0">
                <a:latin typeface="+mj-lt"/>
                <a:cs typeface="Shonar Bangla" pitchFamily="34" charset="0"/>
              </a:rPr>
              <a:t> : </a:t>
            </a:r>
            <a:r>
              <a:rPr lang="en-US" sz="5400" b="0" dirty="0" err="1" smtClean="0">
                <a:latin typeface="+mj-lt"/>
                <a:cs typeface="Shonar Bangla" pitchFamily="34" charset="0"/>
              </a:rPr>
              <a:t>প্রথম</a:t>
            </a:r>
            <a:r>
              <a:rPr lang="en-US" sz="5400" b="0" dirty="0" smtClean="0">
                <a:latin typeface="+mj-lt"/>
                <a:cs typeface="Shonar Bangla" pitchFamily="34" charset="0"/>
              </a:rPr>
              <a:t/>
            </a:r>
            <a:br>
              <a:rPr lang="en-US" sz="5400" b="0" dirty="0" smtClean="0">
                <a:latin typeface="+mj-lt"/>
                <a:cs typeface="Shonar Bangla" pitchFamily="34" charset="0"/>
              </a:rPr>
            </a:br>
            <a:r>
              <a:rPr lang="en-US" sz="5400" b="0" dirty="0" err="1" smtClean="0">
                <a:latin typeface="+mj-lt"/>
                <a:cs typeface="Shonar Bangla" pitchFamily="34" charset="0"/>
              </a:rPr>
              <a:t>বিষয়</a:t>
            </a:r>
            <a:r>
              <a:rPr lang="en-US" sz="5400" b="0" dirty="0" smtClean="0">
                <a:latin typeface="+mj-lt"/>
                <a:cs typeface="Shonar Bangla" pitchFamily="34" charset="0"/>
              </a:rPr>
              <a:t> : </a:t>
            </a:r>
            <a:r>
              <a:rPr lang="en-US" sz="5400" dirty="0" err="1" smtClean="0">
                <a:latin typeface="+mj-lt"/>
                <a:cs typeface="Shonar Bangla" pitchFamily="34" charset="0"/>
              </a:rPr>
              <a:t>আকাইদ</a:t>
            </a:r>
            <a:r>
              <a:rPr lang="en-US" sz="5400" b="0" dirty="0" smtClean="0">
                <a:latin typeface="+mj-lt"/>
                <a:cs typeface="Shonar Bangla" pitchFamily="34" charset="0"/>
              </a:rPr>
              <a:t/>
            </a:r>
            <a:br>
              <a:rPr lang="en-US" sz="5400" b="0" dirty="0" smtClean="0">
                <a:latin typeface="+mj-lt"/>
                <a:cs typeface="Shonar Bangla" pitchFamily="34" charset="0"/>
              </a:rPr>
            </a:br>
            <a:r>
              <a:rPr lang="en-US" sz="5400" b="0" dirty="0" err="1" smtClean="0">
                <a:latin typeface="+mj-lt"/>
                <a:cs typeface="Shonar Bangla" pitchFamily="34" charset="0"/>
              </a:rPr>
              <a:t>সময়</a:t>
            </a:r>
            <a:r>
              <a:rPr lang="en-US" sz="5400" b="0" dirty="0" smtClean="0">
                <a:latin typeface="+mj-lt"/>
                <a:cs typeface="Shonar Bangla" pitchFamily="34" charset="0"/>
              </a:rPr>
              <a:t> : ৫০ </a:t>
            </a:r>
            <a:r>
              <a:rPr lang="en-US" sz="5400" b="0" dirty="0" err="1" smtClean="0">
                <a:latin typeface="+mj-lt"/>
                <a:cs typeface="Shonar Bangla" pitchFamily="34" charset="0"/>
              </a:rPr>
              <a:t>মিনিট</a:t>
            </a:r>
            <a:endParaRPr lang="en-US" sz="5400" b="0" dirty="0">
              <a:latin typeface="+mj-lt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7200"/>
            <a:ext cx="8153400" cy="9721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algn="ctr">
              <a:spcBef>
                <a:spcPts val="600"/>
              </a:spcBef>
              <a:buSzPct val="73000"/>
              <a:defRPr/>
            </a:pPr>
            <a:r>
              <a:rPr lang="en-US" sz="5400" u="sng" dirty="0" err="1" smtClean="0">
                <a:solidFill>
                  <a:schemeClr val="bg1"/>
                </a:solidFill>
              </a:rPr>
              <a:t>পাঠ</a:t>
            </a:r>
            <a:r>
              <a:rPr lang="en-US" sz="54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err="1" smtClean="0">
                <a:solidFill>
                  <a:schemeClr val="bg1"/>
                </a:solidFill>
              </a:rPr>
              <a:t>শিরনাম</a:t>
            </a:r>
            <a:r>
              <a:rPr lang="en-US" sz="5400" u="sng" dirty="0" smtClean="0">
                <a:solidFill>
                  <a:schemeClr val="bg1"/>
                </a:solidFill>
              </a:rPr>
              <a:t>: </a:t>
            </a:r>
            <a:r>
              <a:rPr lang="en-US" sz="5400" u="sng" dirty="0" err="1" smtClean="0">
                <a:solidFill>
                  <a:schemeClr val="bg1"/>
                </a:solidFill>
              </a:rPr>
              <a:t>আকাইদ</a:t>
            </a:r>
            <a:r>
              <a:rPr lang="en-US" sz="5400" u="sng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কিতাব</a:t>
            </a:r>
            <a:r>
              <a:rPr lang="en-US" sz="2800" dirty="0" smtClean="0">
                <a:solidFill>
                  <a:schemeClr val="accent2"/>
                </a:solidFill>
              </a:rPr>
              <a:t> ২-৩ </a:t>
            </a:r>
            <a:r>
              <a:rPr lang="en-US" sz="2800" dirty="0" err="1" smtClean="0">
                <a:solidFill>
                  <a:schemeClr val="accent2"/>
                </a:solidFill>
              </a:rPr>
              <a:t>পৃষ্ঠা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715000"/>
            <a:ext cx="2223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শিখন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ফল</a:t>
            </a:r>
            <a:r>
              <a:rPr lang="en-US" sz="4000" dirty="0" smtClean="0">
                <a:solidFill>
                  <a:schemeClr val="bg1"/>
                </a:solidFill>
              </a:rPr>
              <a:t>: </a:t>
            </a:r>
            <a:endParaRPr lang="en-US" sz="4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09600" y="2819400"/>
            <a:ext cx="8153400" cy="16579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2296" tIns="45720" bIns="0" anchor="t">
            <a:no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ঈমান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33400" y="2514600"/>
            <a:ext cx="82296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সরব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33400" y="457200"/>
            <a:ext cx="82296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6000" dirty="0" err="1" smtClean="0">
                <a:solidFill>
                  <a:schemeClr val="bg1"/>
                </a:solidFill>
              </a:rPr>
              <a:t>একক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কাজ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743200"/>
            <a:ext cx="8153400" cy="2588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-10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honar Bangla" pitchFamily="34" charset="0"/>
              <a:ea typeface="+mn-ea"/>
              <a:cs typeface="Shonar Bangl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১ । </a:t>
            </a:r>
            <a:r>
              <a:rPr kumimoji="0" lang="en-US" sz="6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ঈমান</a:t>
            </a:r>
            <a: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 </a:t>
            </a:r>
            <a:r>
              <a:rPr kumimoji="0" lang="en-US" sz="6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অথ</a:t>
            </a:r>
            <a: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 </a:t>
            </a:r>
            <a:r>
              <a:rPr kumimoji="0" lang="en-US" sz="6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কি</a:t>
            </a:r>
            <a: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?</a:t>
            </a:r>
            <a:b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</a:br>
            <a: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২ । </a:t>
            </a:r>
            <a:r>
              <a:rPr kumimoji="0" lang="en-US" sz="6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ঈমাণ</a:t>
            </a:r>
            <a: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 </a:t>
            </a:r>
            <a:r>
              <a:rPr kumimoji="0" lang="en-US" sz="6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কোন</a:t>
            </a:r>
            <a: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 </a:t>
            </a:r>
            <a:r>
              <a:rPr kumimoji="0" lang="en-US" sz="6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বাব</a:t>
            </a:r>
            <a: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 </a:t>
            </a:r>
            <a:r>
              <a:rPr kumimoji="0" lang="en-US" sz="6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থেকে</a:t>
            </a:r>
            <a: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 </a:t>
            </a:r>
            <a:r>
              <a:rPr kumimoji="0" lang="en-US" sz="6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এসেছে</a:t>
            </a:r>
            <a:r>
              <a:rPr kumimoji="0" lang="en-US" sz="6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?</a:t>
            </a: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/>
            </a:r>
            <a:b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</a:b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/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</a:b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133600"/>
            <a:ext cx="8153400" cy="2588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জোড়ায়</a:t>
            </a:r>
            <a:r>
              <a:rPr kumimoji="0" lang="en-US" sz="8000" b="0" i="0" u="none" strike="noStrike" kern="1200" cap="none" spc="-10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 </a:t>
            </a:r>
            <a:r>
              <a:rPr kumimoji="0" lang="en-US" sz="8000" b="0" i="0" u="none" strike="noStrike" kern="1200" cap="none" spc="-10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কাজ</a:t>
            </a: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/>
            </a:r>
            <a:b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</a:b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/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</a:b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0559"/>
            <a:ext cx="76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ঈমান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সম্পর্কে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পবিত্র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কোরআনের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আয়াত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হাদিস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লেখ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। </a:t>
            </a:r>
            <a:endParaRPr lang="en-US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382</TotalTime>
  <Words>151</Words>
  <Application>Microsoft Office PowerPoint</Application>
  <PresentationFormat>On-screen Show (4:3)</PresentationFormat>
  <Paragraphs>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ArhialkhanMJ</vt:lpstr>
      <vt:lpstr>Calibri</vt:lpstr>
      <vt:lpstr>Consolas</vt:lpstr>
      <vt:lpstr>Corbel</vt:lpstr>
      <vt:lpstr>Shonar Bangla</vt:lpstr>
      <vt:lpstr>Vrinda</vt:lpstr>
      <vt:lpstr>Wingdings</vt:lpstr>
      <vt:lpstr>Wingdings 2</vt:lpstr>
      <vt:lpstr>Wingdings 3</vt:lpstr>
      <vt:lpstr>Metro</vt:lpstr>
      <vt:lpstr>বিসমিল্লাহির রহমানির রহিম।</vt:lpstr>
      <vt:lpstr>স্বাগতম</vt:lpstr>
      <vt:lpstr>শিক্ষক পরিচিতি</vt:lpstr>
      <vt:lpstr>শ্রেনি : নবম/দশম অধ্যায় : প্রথম বিষয় : আকাইদ সময় : ৫০ মিনিট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সাগতম</dc:title>
  <dc:creator>Zamal Mollah</dc:creator>
  <cp:lastModifiedBy>ASUS</cp:lastModifiedBy>
  <cp:revision>65</cp:revision>
  <dcterms:created xsi:type="dcterms:W3CDTF">2006-08-16T00:00:00Z</dcterms:created>
  <dcterms:modified xsi:type="dcterms:W3CDTF">2017-10-03T11:30:05Z</dcterms:modified>
</cp:coreProperties>
</file>